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8" r:id="rId3"/>
    <p:sldId id="259" r:id="rId4"/>
    <p:sldId id="263" r:id="rId5"/>
    <p:sldId id="264" r:id="rId6"/>
    <p:sldId id="265" r:id="rId7"/>
    <p:sldId id="266" r:id="rId8"/>
    <p:sldId id="268" r:id="rId9"/>
    <p:sldId id="272" r:id="rId10"/>
    <p:sldId id="270" r:id="rId11"/>
    <p:sldId id="271" r:id="rId12"/>
    <p:sldId id="260" r:id="rId13"/>
    <p:sldId id="273" r:id="rId14"/>
    <p:sldId id="261" r:id="rId15"/>
    <p:sldId id="274" r:id="rId16"/>
    <p:sldId id="275" r:id="rId17"/>
    <p:sldId id="276" r:id="rId18"/>
    <p:sldId id="277" r:id="rId19"/>
    <p:sldId id="279" r:id="rId20"/>
    <p:sldId id="269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B412-43CC-411A-9D30-AFB0C9E647CA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99DD-CF59-4D2E-BC55-09CFC100BF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968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B412-43CC-411A-9D30-AFB0C9E647CA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99DD-CF59-4D2E-BC55-09CFC100BF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70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B412-43CC-411A-9D30-AFB0C9E647CA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99DD-CF59-4D2E-BC55-09CFC100BF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4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B412-43CC-411A-9D30-AFB0C9E647CA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99DD-CF59-4D2E-BC55-09CFC100BF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446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B412-43CC-411A-9D30-AFB0C9E647CA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99DD-CF59-4D2E-BC55-09CFC100BF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785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B412-43CC-411A-9D30-AFB0C9E647CA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99DD-CF59-4D2E-BC55-09CFC100BF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14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B412-43CC-411A-9D30-AFB0C9E647CA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99DD-CF59-4D2E-BC55-09CFC100BF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590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B412-43CC-411A-9D30-AFB0C9E647CA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99DD-CF59-4D2E-BC55-09CFC100BF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206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B412-43CC-411A-9D30-AFB0C9E647CA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99DD-CF59-4D2E-BC55-09CFC100BF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399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B412-43CC-411A-9D30-AFB0C9E647CA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99DD-CF59-4D2E-BC55-09CFC100BF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636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B412-43CC-411A-9D30-AFB0C9E647CA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99DD-CF59-4D2E-BC55-09CFC100BF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986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B412-43CC-411A-9D30-AFB0C9E647CA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99DD-CF59-4D2E-BC55-09CFC100BF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93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levecalisma.gov.tr/media/40969/isyerlerinde-koronaviruse-covid-19-karsi-alinmasi-gereken-onlemler.pdf" TargetMode="External"/><Relationship Id="rId2" Type="http://schemas.openxmlformats.org/officeDocument/2006/relationships/hyperlink" Target="https://www.facebook.com/saglikbakanligi/videos/148380013258959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vzuat.gov.tr/mevzuat?MevzuatNo=18540&amp;MevzuatTur=7&amp;MevzuatTertip=5" TargetMode="External"/><Relationship Id="rId4" Type="http://schemas.openxmlformats.org/officeDocument/2006/relationships/hyperlink" Target="https://covid19.saglik.gov.tr/Eklenti/38657/0/covid-19salginyonetimivecalismarehberipdf.pdf?_tag1=C7FBE4BB73B1776FCC3F413BA0EDFBD6B2D8267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789889" y="914399"/>
            <a:ext cx="8192311" cy="294748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</a:t>
            </a:r>
            <a:br>
              <a:rPr lang="tr-T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GAZİEMİR KAYMAKAMLIĞI </a:t>
            </a:r>
            <a: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ABDÜLHAMİT </a:t>
            </a:r>
            <a:r>
              <a:rPr lang="tr-T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 ÇOK PROGRAMLI ANADOLU LİSESİ</a:t>
            </a:r>
            <a:r>
              <a:rPr lang="tr-T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KİŞİSEL KORUYUCU DONANIM KULLANMA </a:t>
            </a:r>
            <a:r>
              <a:rPr lang="tr-TR" sz="4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EĞİTİMİ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420017"/>
            <a:ext cx="9144000" cy="1347281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effectLst/>
              </a:rPr>
              <a:t>HAZIRLAYAN</a:t>
            </a:r>
          </a:p>
          <a:p>
            <a:pPr>
              <a:defRPr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İSG Uzm.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Seher TERECİ ERGÜL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13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383" y="671209"/>
            <a:ext cx="11144417" cy="505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215957"/>
            <a:ext cx="4735749" cy="4961006"/>
          </a:xfrm>
        </p:spPr>
        <p:txBody>
          <a:bodyPr/>
          <a:lstStyle/>
          <a:p>
            <a:r>
              <a:rPr lang="tr-TR" dirty="0" smtClean="0"/>
              <a:t> Ateş, öksürük, burun akıntısı, solunum sıkıntısı belirtileri olan / gelişen, COVID-19 tanısı alan veya temaslısı olan öğretmen, öğrenci ya da çalışanlar tıbbi maske takılarak, COVID-19 yönünden değerlendirilmek üzere sağlık kurumuna yönlendirilmelidir.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34250" y="1857983"/>
            <a:ext cx="3803920" cy="362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Personel/Öğrenci </a:t>
            </a:r>
            <a: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Giysi ve </a:t>
            </a:r>
            <a:r>
              <a:rPr lang="tr-T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Formaları </a:t>
            </a:r>
            <a: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tr-T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2064775"/>
            <a:ext cx="4471219" cy="4112188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Okullarda, </a:t>
            </a:r>
            <a:r>
              <a:rPr lang="tr-TR" sz="2400" dirty="0"/>
              <a:t>uygun ve gerekli </a:t>
            </a:r>
            <a:r>
              <a:rPr lang="tr-TR" sz="2400" dirty="0" smtClean="0"/>
              <a:t>olduğu </a:t>
            </a:r>
            <a:r>
              <a:rPr lang="tr-TR" sz="2400" dirty="0"/>
              <a:t>durumlarda personelin </a:t>
            </a:r>
            <a:r>
              <a:rPr lang="tr-TR" sz="2400" dirty="0" smtClean="0"/>
              <a:t>ve öğrencilerin,  kuruluşa </a:t>
            </a:r>
            <a:r>
              <a:rPr lang="tr-TR" sz="2400" dirty="0"/>
              <a:t>varışta formalarını/giysilerini değiştirebileceği soyunma odaları /alanları sağlamalıdır. </a:t>
            </a:r>
          </a:p>
          <a:p>
            <a:r>
              <a:rPr lang="tr-TR" sz="2400" dirty="0"/>
              <a:t>Giysi ve formalar personele özgü olmalıdır. 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/>
              <a:t/>
            </a:r>
            <a:br>
              <a:rPr lang="tr-TR" sz="2400" dirty="0"/>
            </a:br>
            <a:endParaRPr lang="tr-TR" sz="24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50772" y="2064775"/>
            <a:ext cx="4024369" cy="279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6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Özellik gerektiren işler ve alanlar için (yemekhane gibi) işe uygun kıyafetler giyilmelidir.  </a:t>
            </a:r>
          </a:p>
          <a:p>
            <a:endParaRPr lang="tr-TR" dirty="0" smtClean="0"/>
          </a:p>
          <a:p>
            <a:r>
              <a:rPr lang="tr-TR" dirty="0" smtClean="0"/>
              <a:t>İşe uygun kıyafetler mümkün mertebe ilgili alan dışında giyilmemeli ve ilgili alanın dışına çıkartılmamalıdır.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28183" y="2359742"/>
            <a:ext cx="3825617" cy="26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Tek </a:t>
            </a:r>
            <a:r>
              <a:rPr lang="tr-T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Kullanımlık Eldiven (işe </a:t>
            </a:r>
            <a:r>
              <a:rPr lang="tr-T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uygun eldiven) </a:t>
            </a:r>
            <a:r>
              <a:rPr lang="tr-T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tr-T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tr-T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tr-TR" sz="2800" dirty="0"/>
              <a:t>Eldivenlerin, özel alanlar ve </a:t>
            </a:r>
            <a:r>
              <a:rPr lang="tr-TR" sz="2800" dirty="0" smtClean="0"/>
              <a:t>işlemler dışında kullanılması önerilmez</a:t>
            </a:r>
            <a:r>
              <a:rPr lang="tr-TR" sz="2800" dirty="0"/>
              <a:t>. </a:t>
            </a:r>
            <a:endParaRPr lang="tr-TR" sz="2800" dirty="0" smtClean="0"/>
          </a:p>
          <a:p>
            <a:r>
              <a:rPr lang="tr-TR" sz="2800" dirty="0" smtClean="0"/>
              <a:t>Hasta </a:t>
            </a:r>
            <a:r>
              <a:rPr lang="tr-TR" sz="2800" dirty="0"/>
              <a:t>veya </a:t>
            </a:r>
            <a:r>
              <a:rPr lang="tr-TR" sz="2800" dirty="0" smtClean="0"/>
              <a:t>salgın hastalık </a:t>
            </a:r>
            <a:r>
              <a:rPr lang="tr-TR" sz="2800" dirty="0"/>
              <a:t>ş</a:t>
            </a:r>
            <a:r>
              <a:rPr lang="tr-TR" sz="2800" dirty="0" smtClean="0"/>
              <a:t>üphelisi kişilerin taşınması</a:t>
            </a:r>
            <a:r>
              <a:rPr lang="tr-TR" sz="2800" dirty="0"/>
              <a:t> </a:t>
            </a:r>
            <a:r>
              <a:rPr lang="tr-TR" sz="2800" dirty="0" smtClean="0"/>
              <a:t>veya </a:t>
            </a:r>
            <a:r>
              <a:rPr lang="tr-TR" sz="2800" dirty="0"/>
              <a:t>temas edilmesi durumunda </a:t>
            </a:r>
            <a:r>
              <a:rPr lang="tr-TR" sz="2800" dirty="0" smtClean="0"/>
              <a:t>kullanılmalıdır</a:t>
            </a:r>
            <a:r>
              <a:rPr lang="tr-TR" sz="2800" dirty="0"/>
              <a:t>. </a:t>
            </a:r>
            <a:endParaRPr lang="tr-TR" sz="2800" dirty="0" smtClean="0"/>
          </a:p>
          <a:p>
            <a:r>
              <a:rPr lang="tr-TR" sz="2800" dirty="0" smtClean="0"/>
              <a:t>Eldiven</a:t>
            </a:r>
            <a:r>
              <a:rPr lang="tr-TR" sz="2800" dirty="0"/>
              <a:t>, </a:t>
            </a:r>
            <a:r>
              <a:rPr lang="tr-TR" sz="2800" dirty="0" smtClean="0"/>
              <a:t>işlem</a:t>
            </a:r>
            <a:r>
              <a:rPr lang="tr-TR" sz="2800" dirty="0"/>
              <a:t> </a:t>
            </a:r>
            <a:r>
              <a:rPr lang="tr-TR" sz="2800" dirty="0" smtClean="0"/>
              <a:t>sonrasında </a:t>
            </a:r>
            <a:r>
              <a:rPr lang="tr-TR" sz="2800" dirty="0"/>
              <a:t>veya görev </a:t>
            </a:r>
            <a:r>
              <a:rPr lang="tr-TR" sz="2800" dirty="0" smtClean="0"/>
              <a:t>tamamlandıktan </a:t>
            </a:r>
            <a:r>
              <a:rPr lang="tr-TR" sz="2800" dirty="0"/>
              <a:t>sonra uygun ş</a:t>
            </a:r>
            <a:r>
              <a:rPr lang="tr-TR" sz="2800" dirty="0" smtClean="0"/>
              <a:t>ekilde çıkartılmalı </a:t>
            </a:r>
            <a:r>
              <a:rPr lang="tr-TR" sz="2800" dirty="0"/>
              <a:t>ve hemen el hijyeni sağlanmalıdır. </a:t>
            </a:r>
            <a:br>
              <a:rPr lang="tr-TR" sz="2800" dirty="0"/>
            </a:br>
            <a:endParaRPr lang="tr-TR" sz="2800" dirty="0"/>
          </a:p>
          <a:p>
            <a:pPr marL="0" indent="0">
              <a:buNone/>
            </a:pP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17346" y="2935749"/>
            <a:ext cx="3006060" cy="300606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787" y="15610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Göz Koruyucu/Yüz Koruyucu Siperlik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dirty="0"/>
              <a:t>İletişim sağlamaya yönelik personelin, solunum yolu ile bulaşıcı hastalık söz konusu olduğu durumlarda (danışma, güvenlik vb.) uygun maske ile birlikte yüz koruyucu siperlik kullanması önerilir. 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11101" y="2231463"/>
            <a:ext cx="3382168" cy="338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/>
              <a:t>Öğrenciler ile 1 metreden yakın temas olasılığı olan öğretmen ve diğer çalışanların tıbbi maskeye ek olarak yüz koruyucu da kullanması sağlanmalıdır.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Yüz </a:t>
            </a:r>
            <a:r>
              <a:rPr lang="tr-TR" dirty="0"/>
              <a:t>koruyucu %70’lik alkol ile silinerek tekrar kullanılabilir.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08029" y="2065321"/>
            <a:ext cx="2999300" cy="35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2644877"/>
            <a:ext cx="5181600" cy="3532086"/>
          </a:xfrm>
        </p:spPr>
        <p:txBody>
          <a:bodyPr/>
          <a:lstStyle/>
          <a:p>
            <a:r>
              <a:rPr lang="tr-TR" dirty="0" smtClean="0"/>
              <a:t>Öğrenciler, öğretmenler ve diğer çalışanların dinlenme alanlarında en az 1 metrelik sosyal mesafeyi korumaları ve maske takmayı sürdürmeleri gerekmektedir.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4094"/>
            <a:ext cx="518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2713703"/>
            <a:ext cx="5181600" cy="1986116"/>
          </a:xfrm>
        </p:spPr>
        <p:txBody>
          <a:bodyPr/>
          <a:lstStyle/>
          <a:p>
            <a:r>
              <a:rPr lang="tr-TR" dirty="0" smtClean="0"/>
              <a:t>Atölyelerde öğretmenler ve öğrenciler en az 1 metrelik sosyal mesafeyi korumalı ve maske takmayı sürdürmelidir.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43969"/>
            <a:ext cx="51816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802431" cy="2852737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Dersimiz sona erdi.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Dinlediğiniz için teşekkür ederim.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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36877" y="841828"/>
            <a:ext cx="8596668" cy="872836"/>
          </a:xfrm>
        </p:spPr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tr-TR" sz="40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İş Sağlığı ve Güveliği Donanımları</a:t>
            </a:r>
            <a:endParaRPr lang="tr-TR" sz="4000" b="1" dirty="0">
              <a:ln/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70820" y="2556387"/>
            <a:ext cx="10397066" cy="3891376"/>
          </a:xfrm>
        </p:spPr>
        <p:txBody>
          <a:bodyPr>
            <a:normAutofit/>
          </a:bodyPr>
          <a:lstStyle/>
          <a:p>
            <a:r>
              <a:rPr lang="tr-TR" sz="3200" dirty="0" smtClean="0"/>
              <a:t>Okullarda Hijyen</a:t>
            </a:r>
            <a:r>
              <a:rPr lang="tr-TR" sz="3200" dirty="0"/>
              <a:t>, Enfeksiyon Önleme ve Kontrol </a:t>
            </a:r>
            <a:r>
              <a:rPr lang="tr-TR" sz="3200" dirty="0" smtClean="0"/>
              <a:t>için Eylem Plan </a:t>
            </a:r>
            <a:r>
              <a:rPr lang="tr-TR" sz="3200" dirty="0"/>
              <a:t>(</a:t>
            </a:r>
            <a:r>
              <a:rPr lang="tr-TR" sz="3200" dirty="0" err="1" smtClean="0"/>
              <a:t>lar</a:t>
            </a:r>
            <a:r>
              <a:rPr lang="tr-TR" sz="3200" dirty="0" smtClean="0"/>
              <a:t>)ı çerçevesinde </a:t>
            </a:r>
            <a:r>
              <a:rPr lang="tr-TR" sz="3200" dirty="0"/>
              <a:t>gereken </a:t>
            </a:r>
            <a:r>
              <a:rPr lang="tr-TR" sz="3200" dirty="0" smtClean="0"/>
              <a:t>iş sağlığı </a:t>
            </a:r>
            <a:r>
              <a:rPr lang="tr-TR" sz="3200" dirty="0"/>
              <a:t>ve </a:t>
            </a:r>
            <a:r>
              <a:rPr lang="tr-TR" sz="3200" dirty="0" smtClean="0"/>
              <a:t>güvenliği donanımları bulundurulur </a:t>
            </a:r>
            <a:r>
              <a:rPr lang="tr-TR" sz="3200" dirty="0"/>
              <a:t>ve </a:t>
            </a:r>
            <a:r>
              <a:rPr lang="tr-TR" sz="3200" dirty="0" smtClean="0"/>
              <a:t>çalışanlar bu donanımları kullanmakla yükümlüdürler. </a:t>
            </a:r>
          </a:p>
          <a:p>
            <a:pPr marL="0" indent="0">
              <a:buNone/>
            </a:pPr>
            <a:r>
              <a:rPr lang="tr-TR" sz="3200" dirty="0"/>
              <a:t/>
            </a:r>
            <a:br>
              <a:rPr lang="tr-TR" sz="3200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78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hlinkClick r:id="rId2"/>
              </a:rPr>
              <a:t>https://www.facebook.com/saglikbakanligi/videos/148380013258959/</a:t>
            </a:r>
            <a:endParaRPr lang="tr-TR" dirty="0" smtClean="0"/>
          </a:p>
          <a:p>
            <a:r>
              <a:rPr lang="tr-TR" dirty="0">
                <a:hlinkClick r:id="rId3"/>
              </a:rPr>
              <a:t>https://www.ailevecalisma.gov.tr/media/40969/isyerlerinde-koronaviruse-covid-19-karsi-alinmasi-gereken-onlemler.pdf</a:t>
            </a:r>
            <a:endParaRPr lang="tr-TR" dirty="0"/>
          </a:p>
          <a:p>
            <a:r>
              <a:rPr lang="tr-TR" dirty="0">
                <a:hlinkClick r:id="rId4"/>
              </a:rPr>
              <a:t>https://covid19.saglik.gov.tr/Eklenti/38657/0/covid-19salginyonetimivecalismarehberipdf.pdf?_tag1=C7FBE4BB73B1776FCC3F413BA0EDFBD6B2D82672</a:t>
            </a:r>
            <a:endParaRPr lang="tr-TR" dirty="0"/>
          </a:p>
          <a:p>
            <a:r>
              <a:rPr lang="tr-TR">
                <a:hlinkClick r:id="rId5"/>
              </a:rPr>
              <a:t>https://</a:t>
            </a:r>
            <a:r>
              <a:rPr lang="tr-TR" smtClean="0">
                <a:hlinkClick r:id="rId5"/>
              </a:rPr>
              <a:t>www.mevzuat.gov.tr/mevzuat?MevzuatNo=18540&amp;MevzuatTur=7&amp;MevzuatTertip=5</a:t>
            </a:r>
            <a:endParaRPr lang="tr-TR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687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07848" y="478972"/>
            <a:ext cx="8596668" cy="9144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MASKELER</a:t>
            </a:r>
            <a:endParaRPr lang="tr-T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5334" y="1946787"/>
            <a:ext cx="10106780" cy="4510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solidFill>
                  <a:srgbClr val="C00000"/>
                </a:solidFill>
              </a:rPr>
              <a:t>Solunum yolu ile </a:t>
            </a:r>
            <a:r>
              <a:rPr lang="tr-TR" dirty="0" smtClean="0">
                <a:solidFill>
                  <a:srgbClr val="C00000"/>
                </a:solidFill>
              </a:rPr>
              <a:t>bulaşan salgın hastalıklar </a:t>
            </a:r>
            <a:r>
              <a:rPr lang="tr-TR" dirty="0">
                <a:solidFill>
                  <a:srgbClr val="C00000"/>
                </a:solidFill>
              </a:rPr>
              <a:t>için</a:t>
            </a:r>
            <a:r>
              <a:rPr lang="tr-TR" dirty="0" smtClean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endParaRPr lang="tr-TR" dirty="0" smtClean="0">
              <a:solidFill>
                <a:srgbClr val="C00000"/>
              </a:solidFill>
            </a:endParaRPr>
          </a:p>
          <a:p>
            <a:r>
              <a:rPr lang="tr-TR" dirty="0" smtClean="0"/>
              <a:t>İlgili </a:t>
            </a:r>
            <a:r>
              <a:rPr lang="tr-TR" dirty="0"/>
              <a:t>standartlara/kriterlere uygun </a:t>
            </a:r>
            <a:r>
              <a:rPr lang="tr-TR" b="1" u="sng" dirty="0"/>
              <a:t>(TS EN 14683, TS EN </a:t>
            </a:r>
            <a:r>
              <a:rPr lang="tr-TR" b="1" u="sng" dirty="0" smtClean="0"/>
              <a:t>149 veya </a:t>
            </a:r>
            <a:r>
              <a:rPr lang="tr-TR" b="1" u="sng" dirty="0"/>
              <a:t>TSE K 599) </a:t>
            </a:r>
            <a:r>
              <a:rPr lang="tr-TR" dirty="0" smtClean="0"/>
              <a:t>olmalıdır.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8093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Maskeler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Kullanım için gerekli olana kadar temiz/kuru bir alanda kirlenmesi önlenmiş şekilde (son kullanma tarihlerine uygun) muhafaza edilmelidir.</a:t>
            </a:r>
          </a:p>
          <a:p>
            <a:r>
              <a:rPr lang="tr-TR" dirty="0" smtClean="0"/>
              <a:t>Ulusal/uluslararası sağlık otoritelerinin tavsiyelerine uygun maske kullanılmalıdır.</a:t>
            </a:r>
          </a:p>
          <a:p>
            <a:r>
              <a:rPr lang="tr-TR" dirty="0" smtClean="0"/>
              <a:t>Burnu ve ağzı iyi bir şekilde kapatmalıdır.</a:t>
            </a:r>
          </a:p>
          <a:p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43775" y="3196431"/>
            <a:ext cx="2838450" cy="16097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916" y="1033665"/>
            <a:ext cx="45053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6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Maskeler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Kullanım sırasında veya kullanımdan sonra kullanıcının boynuna sarkmamalıdır.</a:t>
            </a:r>
          </a:p>
          <a:p>
            <a:r>
              <a:rPr lang="tr-TR" dirty="0" smtClean="0"/>
              <a:t>Bir kez takıldıktan sonra ön yüzüne dokunulmamalıdır.</a:t>
            </a:r>
          </a:p>
          <a:p>
            <a:r>
              <a:rPr lang="tr-TR" dirty="0" smtClean="0"/>
              <a:t>Solunum zorlaşırsa, maske hasar görür veya bozulursa maske bertaraf edilmeli ve değiştirilmelidir.</a:t>
            </a:r>
          </a:p>
          <a:p>
            <a:r>
              <a:rPr lang="tr-TR" dirty="0" smtClean="0"/>
              <a:t>Islanan, nemlenen, kirlenen maske yenisi ile değiştirilmelidir.</a:t>
            </a:r>
          </a:p>
          <a:p>
            <a:r>
              <a:rPr lang="tr-TR" dirty="0" smtClean="0"/>
              <a:t>Maske takılırken ve çıkarıldıktan sonra el hijyeni yapılmalıdır. </a:t>
            </a:r>
          </a:p>
          <a:p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43169"/>
            <a:ext cx="5181600" cy="37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Maskeler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Maskeye yanlışlıkla dokunulsa bile eller 20sn su ve sabunla yıkanarak temizlenmelidir.</a:t>
            </a:r>
          </a:p>
          <a:p>
            <a:endParaRPr lang="tr-TR" dirty="0"/>
          </a:p>
          <a:p>
            <a:r>
              <a:rPr lang="tr-TR" dirty="0" smtClean="0"/>
              <a:t>Maske ortak kullanılmamalıdır.</a:t>
            </a:r>
          </a:p>
          <a:p>
            <a:endParaRPr lang="tr-TR" dirty="0"/>
          </a:p>
          <a:p>
            <a:r>
              <a:rPr lang="tr-TR" dirty="0" smtClean="0"/>
              <a:t>Nemlenen, ıslanan ve uzun saatler kullanılan maskeler </a:t>
            </a:r>
            <a:r>
              <a:rPr lang="tr-TR" dirty="0" err="1" smtClean="0"/>
              <a:t>değiştirlmelidir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Kullandıktan sonra maskeler asla tekrar kullanılmamalıdır.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9674" y="1825624"/>
            <a:ext cx="2419309" cy="435133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857" y="2491581"/>
            <a:ext cx="26670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15816" y="94102"/>
            <a:ext cx="4018439" cy="4351338"/>
          </a:xfrm>
          <a:prstGeom prst="rect">
            <a:avLst/>
          </a:prstGeo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332218" y="2059527"/>
            <a:ext cx="3916837" cy="4351338"/>
          </a:xfrm>
          <a:prstGeom prst="rect">
            <a:avLst/>
          </a:prstGeom>
        </p:spPr>
      </p:pic>
      <p:pic>
        <p:nvPicPr>
          <p:cNvPr id="3" name="Kayıtlı S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69439" y="784224"/>
            <a:ext cx="487363" cy="487363"/>
          </a:xfrm>
          <a:prstGeom prst="rect">
            <a:avLst/>
          </a:prstGeom>
        </p:spPr>
      </p:pic>
      <p:pic>
        <p:nvPicPr>
          <p:cNvPr id="7" name="İçerik Yer Tutucusu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7018" y="94102"/>
            <a:ext cx="3720648" cy="424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0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790" y="84374"/>
            <a:ext cx="4185926" cy="4351338"/>
          </a:xfrm>
          <a:prstGeom prst="rect">
            <a:avLst/>
          </a:prstGeo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17816" y="2634126"/>
            <a:ext cx="4372583" cy="4333421"/>
          </a:xfrm>
          <a:prstGeom prst="rect">
            <a:avLst/>
          </a:prstGeom>
        </p:spPr>
      </p:pic>
      <p:pic>
        <p:nvPicPr>
          <p:cNvPr id="7" name="İçerik Yer Tutucusu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498" y="0"/>
            <a:ext cx="41697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0663" y="240017"/>
            <a:ext cx="5589321" cy="618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449</Words>
  <Application>Microsoft Office PowerPoint</Application>
  <PresentationFormat>Geniş ekran</PresentationFormat>
  <Paragraphs>54</Paragraphs>
  <Slides>20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Teması</vt:lpstr>
      <vt:lpstr>T.C.  GAZİEMİR KAYMAKAMLIĞI  ABDÜLHAMİT HAN ÇOK PROGRAMLI ANADOLU LİSESİ   KİŞİSEL KORUYUCU DONANIM KULLANMA EĞİTİMİ</vt:lpstr>
      <vt:lpstr>İş Sağlığı ve Güveliği Donanımları</vt:lpstr>
      <vt:lpstr>MASKELER</vt:lpstr>
      <vt:lpstr>Maskeler</vt:lpstr>
      <vt:lpstr>Maskeler</vt:lpstr>
      <vt:lpstr>Maskeler</vt:lpstr>
      <vt:lpstr>PowerPoint Sunusu</vt:lpstr>
      <vt:lpstr>PowerPoint Sunusu</vt:lpstr>
      <vt:lpstr>PowerPoint Sunusu</vt:lpstr>
      <vt:lpstr>PowerPoint Sunusu</vt:lpstr>
      <vt:lpstr>PowerPoint Sunusu</vt:lpstr>
      <vt:lpstr>Personel/Öğrenci Giysi ve Formaları  </vt:lpstr>
      <vt:lpstr>PowerPoint Sunusu</vt:lpstr>
      <vt:lpstr>Tek Kullanımlık Eldiven (işe uygun eldiven)  </vt:lpstr>
      <vt:lpstr>Göz Koruyucu/Yüz Koruyucu Siperlik </vt:lpstr>
      <vt:lpstr>PowerPoint Sunusu</vt:lpstr>
      <vt:lpstr>PowerPoint Sunusu</vt:lpstr>
      <vt:lpstr>PowerPoint Sunusu</vt:lpstr>
      <vt:lpstr>Dersimiz sona erdi. Dinlediğiniz için teşekkür ederim. 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seher.ergul@usak.edu.tr</dc:creator>
  <cp:lastModifiedBy>ASUS</cp:lastModifiedBy>
  <cp:revision>17</cp:revision>
  <dcterms:created xsi:type="dcterms:W3CDTF">2020-10-04T18:13:49Z</dcterms:created>
  <dcterms:modified xsi:type="dcterms:W3CDTF">2020-11-26T20:00:43Z</dcterms:modified>
</cp:coreProperties>
</file>