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59" r:id="rId3"/>
    <p:sldId id="260" r:id="rId4"/>
    <p:sldId id="261" r:id="rId5"/>
    <p:sldId id="262" r:id="rId6"/>
    <p:sldId id="263" r:id="rId7"/>
    <p:sldId id="266" r:id="rId8"/>
    <p:sldId id="269" r:id="rId9"/>
    <p:sldId id="270" r:id="rId10"/>
    <p:sldId id="264" r:id="rId11"/>
    <p:sldId id="265" r:id="rId12"/>
    <p:sldId id="267" r:id="rId13"/>
    <p:sldId id="268" r:id="rId14"/>
    <p:sldId id="271" r:id="rId15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51" autoAdjust="0"/>
    <p:restoredTop sz="94660"/>
  </p:normalViewPr>
  <p:slideViewPr>
    <p:cSldViewPr snapToGrid="0">
      <p:cViewPr varScale="1">
        <p:scale>
          <a:sx n="83" d="100"/>
          <a:sy n="83" d="100"/>
        </p:scale>
        <p:origin x="57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B04A1-1BA8-4173-8B10-7094BDB3EEE9}" type="datetimeFigureOut">
              <a:rPr lang="tr-TR" smtClean="0"/>
              <a:t>26.11.2020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6743E-C5D9-4C67-8CD8-B88AF8D4B37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187747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B04A1-1BA8-4173-8B10-7094BDB3EEE9}" type="datetimeFigureOut">
              <a:rPr lang="tr-TR" smtClean="0"/>
              <a:t>26.11.2020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6743E-C5D9-4C67-8CD8-B88AF8D4B37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24360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B04A1-1BA8-4173-8B10-7094BDB3EEE9}" type="datetimeFigureOut">
              <a:rPr lang="tr-TR" smtClean="0"/>
              <a:t>26.11.2020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6743E-C5D9-4C67-8CD8-B88AF8D4B37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4751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B04A1-1BA8-4173-8B10-7094BDB3EEE9}" type="datetimeFigureOut">
              <a:rPr lang="tr-TR" smtClean="0"/>
              <a:t>26.11.2020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6743E-C5D9-4C67-8CD8-B88AF8D4B37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89068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B04A1-1BA8-4173-8B10-7094BDB3EEE9}" type="datetimeFigureOut">
              <a:rPr lang="tr-TR" smtClean="0"/>
              <a:t>26.11.2020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6743E-C5D9-4C67-8CD8-B88AF8D4B37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80720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B04A1-1BA8-4173-8B10-7094BDB3EEE9}" type="datetimeFigureOut">
              <a:rPr lang="tr-TR" smtClean="0"/>
              <a:t>26.11.2020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6743E-C5D9-4C67-8CD8-B88AF8D4B37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19138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B04A1-1BA8-4173-8B10-7094BDB3EEE9}" type="datetimeFigureOut">
              <a:rPr lang="tr-TR" smtClean="0"/>
              <a:t>26.11.2020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6743E-C5D9-4C67-8CD8-B88AF8D4B37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54412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B04A1-1BA8-4173-8B10-7094BDB3EEE9}" type="datetimeFigureOut">
              <a:rPr lang="tr-TR" smtClean="0"/>
              <a:t>26.11.2020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6743E-C5D9-4C67-8CD8-B88AF8D4B37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67775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B04A1-1BA8-4173-8B10-7094BDB3EEE9}" type="datetimeFigureOut">
              <a:rPr lang="tr-TR" smtClean="0"/>
              <a:t>26.11.2020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6743E-C5D9-4C67-8CD8-B88AF8D4B37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68657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B04A1-1BA8-4173-8B10-7094BDB3EEE9}" type="datetimeFigureOut">
              <a:rPr lang="tr-TR" smtClean="0"/>
              <a:t>26.11.2020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6743E-C5D9-4C67-8CD8-B88AF8D4B37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40876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B04A1-1BA8-4173-8B10-7094BDB3EEE9}" type="datetimeFigureOut">
              <a:rPr lang="tr-TR" smtClean="0"/>
              <a:t>26.11.2020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6743E-C5D9-4C67-8CD8-B88AF8D4B37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8671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2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BB04A1-1BA8-4173-8B10-7094BDB3EEE9}" type="datetimeFigureOut">
              <a:rPr lang="tr-TR" smtClean="0"/>
              <a:t>26.11.2020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F6743E-C5D9-4C67-8CD8-B88AF8D4B37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10684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teftis.saglik.gov.tr/TR,7914/gida-hijyeni-yonetmeligi.html" TargetMode="External"/><Relationship Id="rId2" Type="http://schemas.openxmlformats.org/officeDocument/2006/relationships/hyperlink" Target="https://covid19.saglik.gov.tr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evzuattakip.com.tr/mevzuat/hijyen-egitimi-yonetmeligi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2209800" y="914399"/>
            <a:ext cx="7772400" cy="2947481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tr-TR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T.C. </a:t>
            </a:r>
            <a:r>
              <a:rPr lang="tr-TR" sz="3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tr-TR" sz="3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r-TR" sz="3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GAZİEMİR KAYMAKAMLIĞI</a:t>
            </a:r>
            <a:r>
              <a:rPr lang="tr-TR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tr-TR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r-TR" sz="3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ABDÜLHAMİT </a:t>
            </a:r>
            <a:r>
              <a:rPr lang="tr-TR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HAN ÇOK PROGRAMLI ANADOLU LİSESİ</a:t>
            </a:r>
            <a:r>
              <a:rPr lang="tr-TR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tr-TR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r-TR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tr-TR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r-TR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49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HİJYEN EĞİTİMİ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4075888"/>
            <a:ext cx="9144000" cy="1347281"/>
          </a:xfrm>
        </p:spPr>
        <p:txBody>
          <a:bodyPr/>
          <a:lstStyle/>
          <a:p>
            <a:pPr>
              <a:defRPr/>
            </a:pPr>
            <a:r>
              <a:rPr lang="tr-TR" dirty="0" smtClean="0">
                <a:effectLst/>
              </a:rPr>
              <a:t>HAZIRLAYAN</a:t>
            </a:r>
          </a:p>
          <a:p>
            <a:pPr>
              <a:defRPr/>
            </a:pP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İSG Uzm.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Öğrt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Seher TERECİ ERGÜL</a:t>
            </a:r>
            <a:endParaRPr lang="tr-T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93112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El yıkama prosedürü 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tr-TR" b="1" dirty="0"/>
              <a:t>Ilık su ile eller önce </a:t>
            </a:r>
            <a:r>
              <a:rPr lang="tr-TR" b="1" dirty="0" smtClean="0"/>
              <a:t>ıslatılır.</a:t>
            </a:r>
            <a:endParaRPr lang="tr-TR" b="1" dirty="0"/>
          </a:p>
          <a:p>
            <a:pPr>
              <a:defRPr/>
            </a:pPr>
            <a:r>
              <a:rPr lang="tr-TR" b="1" dirty="0"/>
              <a:t>3-5 ml antiseptik içeren veya içermeyen sıvı sabun </a:t>
            </a:r>
            <a:r>
              <a:rPr lang="tr-TR" b="1" dirty="0" smtClean="0"/>
              <a:t>alınır.</a:t>
            </a:r>
            <a:endParaRPr lang="tr-TR" b="1" dirty="0"/>
          </a:p>
          <a:p>
            <a:pPr>
              <a:defRPr/>
            </a:pPr>
            <a:r>
              <a:rPr lang="tr-TR" b="1" dirty="0"/>
              <a:t>Her iki elin tüm yüzeyleri ve parmaklar yaklaşık 30 saniye </a:t>
            </a:r>
            <a:r>
              <a:rPr lang="tr-TR" b="1" dirty="0" smtClean="0"/>
              <a:t>ovulur. </a:t>
            </a:r>
            <a:endParaRPr lang="tr-TR" b="1" dirty="0"/>
          </a:p>
          <a:p>
            <a:pPr>
              <a:defRPr/>
            </a:pPr>
            <a:r>
              <a:rPr lang="tr-TR" b="1" dirty="0"/>
              <a:t>Ilık su ile eller </a:t>
            </a:r>
            <a:r>
              <a:rPr lang="tr-TR" b="1" dirty="0" smtClean="0"/>
              <a:t>durulanır.</a:t>
            </a:r>
            <a:endParaRPr lang="tr-TR" b="1" dirty="0"/>
          </a:p>
          <a:p>
            <a:pPr>
              <a:defRPr/>
            </a:pPr>
            <a:r>
              <a:rPr lang="tr-TR" b="1" dirty="0"/>
              <a:t>Kağıt  havlu ile kurulanır </a:t>
            </a:r>
            <a:r>
              <a:rPr lang="tr-TR" b="1" dirty="0" smtClean="0"/>
              <a:t>.</a:t>
            </a:r>
            <a:endParaRPr lang="tr-TR" b="1" dirty="0"/>
          </a:p>
          <a:p>
            <a:pPr>
              <a:defRPr/>
            </a:pPr>
            <a:r>
              <a:rPr lang="tr-TR" b="1" dirty="0"/>
              <a:t>Kullanılan havlu ile musluk </a:t>
            </a:r>
            <a:r>
              <a:rPr lang="tr-TR" b="1" dirty="0" smtClean="0"/>
              <a:t>kapatılır.</a:t>
            </a:r>
            <a:endParaRPr lang="tr-TR" b="1" dirty="0"/>
          </a:p>
          <a:p>
            <a:pPr>
              <a:defRPr/>
            </a:pPr>
            <a:r>
              <a:rPr lang="tr-TR" b="1" dirty="0"/>
              <a:t>Kağıt havlu el değmeden pedallı çöp kutusuna </a:t>
            </a:r>
            <a:r>
              <a:rPr lang="tr-TR" b="1" dirty="0" smtClean="0"/>
              <a:t>atılır.</a:t>
            </a:r>
            <a:endParaRPr lang="tr-TR" b="1" dirty="0"/>
          </a:p>
        </p:txBody>
      </p:sp>
      <p:pic>
        <p:nvPicPr>
          <p:cNvPr id="6" name="İçerik Yer Tutucusu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2297395"/>
            <a:ext cx="5181600" cy="3407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969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0" dirty="0" smtClean="0">
                <a:solidFill>
                  <a:srgbClr val="FF0000"/>
                </a:solidFill>
                <a:latin typeface="Arial" pitchFamily="34" charset="0"/>
              </a:rPr>
              <a:t>EL HİJYENİ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tr-TR" dirty="0" smtClean="0"/>
              <a:t>Eller eğer gözle görülür şekilde kirlenmişse su ve sabun ile yıkanmalıdır.</a:t>
            </a:r>
          </a:p>
          <a:p>
            <a:r>
              <a:rPr lang="tr-TR" dirty="0" smtClean="0"/>
              <a:t>Eğer eller gözle görülen bir şekilde kirlenmemiş ise veya yıkamak için uygun ortam yoksa elleri temizlemek için alkol bazlı el antiseptikleri kullanılabilir.</a:t>
            </a:r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029450" y="2439194"/>
            <a:ext cx="34671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722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374853"/>
            <a:ext cx="10515600" cy="1325563"/>
          </a:xfrm>
        </p:spPr>
        <p:txBody>
          <a:bodyPr/>
          <a:lstStyle/>
          <a:p>
            <a:r>
              <a:rPr lang="tr-TR" b="0" dirty="0" smtClean="0">
                <a:solidFill>
                  <a:srgbClr val="FF0000"/>
                </a:solidFill>
                <a:latin typeface="Arial" pitchFamily="34" charset="0"/>
              </a:rPr>
              <a:t>EL HİJYENİ</a:t>
            </a:r>
            <a:endParaRPr lang="tr-TR" dirty="0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881187" y="2467769"/>
            <a:ext cx="3095625" cy="3067050"/>
          </a:xfrm>
          <a:prstGeom prst="rect">
            <a:avLst/>
          </a:prstGeom>
        </p:spPr>
      </p:pic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3522133"/>
            <a:ext cx="5181600" cy="2654830"/>
          </a:xfrm>
        </p:spPr>
        <p:txBody>
          <a:bodyPr/>
          <a:lstStyle/>
          <a:p>
            <a:r>
              <a:rPr lang="tr-TR" dirty="0" smtClean="0"/>
              <a:t>Ellerinizi el antiseptiği ile 20 saniye boyunca temizleyin.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16080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İçerik Yer Tutucusu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6201" y="0"/>
            <a:ext cx="10994572" cy="6858000"/>
          </a:xfrm>
          <a:prstGeom prst="rect">
            <a:avLst/>
          </a:prstGeom>
        </p:spPr>
      </p:pic>
      <p:sp>
        <p:nvSpPr>
          <p:cNvPr id="8" name="İçerik Yer Tutucusu 4"/>
          <p:cNvSpPr txBox="1">
            <a:spLocks/>
          </p:cNvSpPr>
          <p:nvPr/>
        </p:nvSpPr>
        <p:spPr>
          <a:xfrm>
            <a:off x="502418" y="5141178"/>
            <a:ext cx="4320791" cy="616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tr-TR" dirty="0" smtClean="0"/>
              <a:t>DERSİMİZ SONA ERDİ</a:t>
            </a:r>
          </a:p>
        </p:txBody>
      </p:sp>
    </p:spTree>
    <p:extLst>
      <p:ext uri="{BB962C8B-B14F-4D97-AF65-F5344CB8AC3E}">
        <p14:creationId xmlns:p14="http://schemas.microsoft.com/office/powerpoint/2010/main" val="3456969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Kaynak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>
                <a:hlinkClick r:id="rId2"/>
              </a:rPr>
              <a:t>https://</a:t>
            </a:r>
            <a:r>
              <a:rPr lang="tr-TR" dirty="0" smtClean="0">
                <a:hlinkClick r:id="rId2"/>
              </a:rPr>
              <a:t>covid19.saglik.gov.tr</a:t>
            </a:r>
            <a:endParaRPr lang="tr-TR" dirty="0" smtClean="0"/>
          </a:p>
          <a:p>
            <a:r>
              <a:rPr lang="tr-TR" dirty="0">
                <a:hlinkClick r:id="rId3"/>
              </a:rPr>
              <a:t>https://</a:t>
            </a:r>
            <a:r>
              <a:rPr lang="tr-TR" dirty="0" smtClean="0">
                <a:hlinkClick r:id="rId3"/>
              </a:rPr>
              <a:t>teftis.saglik.gov.tr/TR,7914/gida-hijyeni-yonetmeligi.html</a:t>
            </a:r>
            <a:endParaRPr lang="tr-TR" dirty="0" smtClean="0"/>
          </a:p>
          <a:p>
            <a:r>
              <a:rPr lang="tr-TR" dirty="0">
                <a:hlinkClick r:id="rId4"/>
              </a:rPr>
              <a:t>https://</a:t>
            </a:r>
            <a:r>
              <a:rPr lang="tr-TR" dirty="0" smtClean="0">
                <a:hlinkClick r:id="rId4"/>
              </a:rPr>
              <a:t>mevzuattakip.com.tr/mevzuat/hijyen-egitimi-yonetmeligi</a:t>
            </a:r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606202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altLang="tr-TR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HİJYEN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669522" y="2327614"/>
            <a:ext cx="3649133" cy="4026430"/>
          </a:xfrm>
        </p:spPr>
        <p:txBody>
          <a:bodyPr/>
          <a:lstStyle/>
          <a:p>
            <a:r>
              <a:rPr lang="tr-TR" altLang="tr-TR" b="1" u="sng" dirty="0">
                <a:latin typeface="Arial" panose="020B0604020202020204" pitchFamily="34" charset="0"/>
              </a:rPr>
              <a:t>HİJYEN:</a:t>
            </a:r>
            <a:r>
              <a:rPr lang="tr-TR" altLang="tr-TR" dirty="0">
                <a:latin typeface="Arial" panose="020B0604020202020204" pitchFamily="34" charset="0"/>
              </a:rPr>
              <a:t> Bir sağlık bilimi olup, temel ilgi alanı sağlığın korunması ve sürdürülmesidir. </a:t>
            </a:r>
          </a:p>
          <a:p>
            <a:endParaRPr lang="tr-TR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648543"/>
            <a:ext cx="4480455" cy="4705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824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altLang="tr-TR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KİŞİSEL HİJYEN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22570" y="1825625"/>
            <a:ext cx="3729297" cy="435133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tr-TR" altLang="tr-TR" dirty="0" smtClean="0">
                <a:latin typeface="Arial" panose="020B0604020202020204" pitchFamily="34" charset="0"/>
              </a:rPr>
              <a:t>Kişisel Hijyen: Kişilerin kendi </a:t>
            </a:r>
            <a:r>
              <a:rPr lang="tr-TR" altLang="tr-TR" dirty="0">
                <a:latin typeface="Arial" panose="020B0604020202020204" pitchFamily="34" charset="0"/>
              </a:rPr>
              <a:t>sağlığını korudukları ve devam ettirdikleri  öz bakım uygulamalarıdır. </a:t>
            </a:r>
            <a:endParaRPr lang="tr-TR" altLang="tr-TR" dirty="0" smtClean="0"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tr-TR" altLang="tr-TR" dirty="0" smtClean="0">
                <a:latin typeface="Arial" panose="020B0604020202020204" pitchFamily="34" charset="0"/>
              </a:rPr>
              <a:t>Öz bakım becerilerinden bazıları:</a:t>
            </a:r>
          </a:p>
          <a:p>
            <a:r>
              <a:rPr lang="tr-TR" dirty="0"/>
              <a:t>En az haftada bir defa banyo yapmak, </a:t>
            </a:r>
            <a:endParaRPr lang="tr-TR" dirty="0" smtClean="0"/>
          </a:p>
          <a:p>
            <a:r>
              <a:rPr lang="tr-TR" dirty="0" smtClean="0"/>
              <a:t>Çamaşır ve </a:t>
            </a:r>
            <a:r>
              <a:rPr lang="tr-TR" dirty="0"/>
              <a:t>giyecekleri sık değiştirmek</a:t>
            </a:r>
            <a:r>
              <a:rPr lang="tr-TR" dirty="0" smtClean="0"/>
              <a:t>,</a:t>
            </a:r>
          </a:p>
          <a:p>
            <a:r>
              <a:rPr lang="tr-TR" dirty="0" smtClean="0"/>
              <a:t>Haftada </a:t>
            </a:r>
            <a:r>
              <a:rPr lang="tr-TR" dirty="0"/>
              <a:t>bir defa el ve ayak </a:t>
            </a:r>
            <a:r>
              <a:rPr lang="tr-TR" dirty="0" smtClean="0"/>
              <a:t>tırnaklarını kesmek, </a:t>
            </a:r>
          </a:p>
          <a:p>
            <a:r>
              <a:rPr lang="tr-TR" dirty="0" smtClean="0"/>
              <a:t>Akşamları yatmadan </a:t>
            </a:r>
            <a:r>
              <a:rPr lang="tr-TR" dirty="0"/>
              <a:t>önce ayaklarımızı yıkamak, elbiselerimizi çıkarıp pijama veya gecelik giymek,</a:t>
            </a:r>
            <a:endParaRPr lang="tr-TR" altLang="tr-TR" dirty="0">
              <a:latin typeface="Arial Tur" panose="020B0604020202020204" pitchFamily="34" charset="0"/>
            </a:endParaRPr>
          </a:p>
          <a:p>
            <a:endParaRPr lang="tr-TR" dirty="0"/>
          </a:p>
        </p:txBody>
      </p:sp>
      <p:pic>
        <p:nvPicPr>
          <p:cNvPr id="5" name="Picture 2" descr="Kişisel Hijyen - Suya sabuna dokun mikroplardan kurtul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1592527"/>
            <a:ext cx="7131817" cy="4817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2324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altLang="tr-TR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KİŞİSEL HİJYEN</a:t>
            </a:r>
            <a:endParaRPr lang="tr-TR" dirty="0"/>
          </a:p>
        </p:txBody>
      </p:sp>
      <p:sp>
        <p:nvSpPr>
          <p:cNvPr id="5" name="İçerik Yer Tutucusu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Kişisel temizlik, sağlıkla yakından ilgilidir. </a:t>
            </a:r>
          </a:p>
          <a:p>
            <a:r>
              <a:rPr lang="tr-TR" dirty="0" smtClean="0"/>
              <a:t>Pek çok hastalık mikrobunun temiz olmayan kişilerde kolayca yerleştiği bilinmektedir. </a:t>
            </a:r>
          </a:p>
          <a:p>
            <a:r>
              <a:rPr lang="tr-TR" dirty="0" smtClean="0"/>
              <a:t>Sağlığın korunması için düzenli bir şekilde saç, vücut, ağız ve dişlerimizin temizlenmesi ve giyeceklerin sık yıkanması gereklidir. </a:t>
            </a:r>
          </a:p>
        </p:txBody>
      </p:sp>
      <p:pic>
        <p:nvPicPr>
          <p:cNvPr id="7" name="İçerik Yer Tutucusu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2874682"/>
            <a:ext cx="5181600" cy="2253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952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altLang="tr-TR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KİŞİSEL HİJYEN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tr-TR" dirty="0" smtClean="0"/>
              <a:t>Vücut salgılarının, atıklarının ve geçici mikroorganizmaların 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banyo yaparak </a:t>
            </a:r>
            <a:r>
              <a:rPr lang="tr-TR" dirty="0" smtClean="0"/>
              <a:t>vücuttan uzaklaştırılması yoluyla temizliği sağlamak. </a:t>
            </a:r>
          </a:p>
          <a:p>
            <a:r>
              <a:rPr lang="tr-TR" dirty="0" smtClean="0"/>
              <a:t>Bireyin rahatlamasını, dinlenmesini, gevşemesini ve kas gerilimini azaltmak.</a:t>
            </a:r>
          </a:p>
          <a:p>
            <a:r>
              <a:rPr lang="tr-TR" dirty="0" smtClean="0"/>
              <a:t>Vücuttaki kötü kokuları (ter kokusu) gidermek.</a:t>
            </a:r>
          </a:p>
          <a:p>
            <a:endParaRPr lang="tr-TR" dirty="0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2348340"/>
            <a:ext cx="5181600" cy="3305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475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0" dirty="0" smtClean="0">
                <a:solidFill>
                  <a:srgbClr val="FF0000"/>
                </a:solidFill>
                <a:latin typeface="Arial" pitchFamily="34" charset="0"/>
              </a:rPr>
              <a:t>EL HİJYENİ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tr-TR" dirty="0" smtClean="0"/>
              <a:t>Hastalık yapan mikroorganizmalar kişiden kişiye en çok eller yolu ile bulaşmaktadır.</a:t>
            </a:r>
          </a:p>
          <a:p>
            <a:r>
              <a:rPr lang="tr-TR" dirty="0" smtClean="0"/>
              <a:t>Hijyenik el yıkamanın amacı, eller üzerinde bulunan geçici bakterilerin tamamını, kalıcı bakterilerin ise bir kısmını ellerden uzaklaştırmaktır.</a:t>
            </a:r>
            <a:endParaRPr lang="tr-TR" dirty="0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2322681"/>
            <a:ext cx="5181600" cy="335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159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İçerik Yer Tutucusu 12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7358672" y="2948726"/>
            <a:ext cx="3609975" cy="2914652"/>
          </a:xfrm>
          <a:prstGeom prst="rect">
            <a:avLst/>
          </a:prstGeom>
        </p:spPr>
      </p:pic>
      <p:pic>
        <p:nvPicPr>
          <p:cNvPr id="17" name="Resim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4264" y="611833"/>
            <a:ext cx="7123132" cy="1528466"/>
          </a:xfrm>
          <a:prstGeom prst="rect">
            <a:avLst/>
          </a:prstGeom>
        </p:spPr>
      </p:pic>
      <p:pic>
        <p:nvPicPr>
          <p:cNvPr id="19" name="İçerik Yer Tutucusu 18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839788" y="2948726"/>
            <a:ext cx="5157787" cy="2797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771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Resim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0589" y="624254"/>
            <a:ext cx="7126842" cy="1530229"/>
          </a:xfrm>
          <a:prstGeom prst="rect">
            <a:avLst/>
          </a:prstGeom>
        </p:spPr>
      </p:pic>
      <p:pic>
        <p:nvPicPr>
          <p:cNvPr id="17" name="İçerik Yer Tutucusu 16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135465" y="2556417"/>
            <a:ext cx="4006660" cy="2889754"/>
          </a:xfrm>
          <a:prstGeom prst="rect">
            <a:avLst/>
          </a:prstGeom>
        </p:spPr>
      </p:pic>
      <p:pic>
        <p:nvPicPr>
          <p:cNvPr id="18" name="İçerik Yer Tutucusu 17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437174" y="2568610"/>
            <a:ext cx="4651651" cy="2865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069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İçerik Yer Tutucusu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14097" y="2544223"/>
            <a:ext cx="4029805" cy="2914141"/>
          </a:xfrm>
          <a:prstGeom prst="rect">
            <a:avLst/>
          </a:prstGeom>
        </p:spPr>
      </p:pic>
      <p:pic>
        <p:nvPicPr>
          <p:cNvPr id="5" name="İçerik Yer Tutucusu 4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360968" y="2532030"/>
            <a:ext cx="4804064" cy="2938527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4264" y="611833"/>
            <a:ext cx="7123132" cy="152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370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</TotalTime>
  <Words>314</Words>
  <Application>Microsoft Office PowerPoint</Application>
  <PresentationFormat>Geniş ekran</PresentationFormat>
  <Paragraphs>42</Paragraphs>
  <Slides>14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14</vt:i4>
      </vt:variant>
    </vt:vector>
  </HeadingPairs>
  <TitlesOfParts>
    <vt:vector size="19" baseType="lpstr">
      <vt:lpstr>Arial</vt:lpstr>
      <vt:lpstr>Arial Tur</vt:lpstr>
      <vt:lpstr>Calibri</vt:lpstr>
      <vt:lpstr>Calibri Light</vt:lpstr>
      <vt:lpstr>Office Teması</vt:lpstr>
      <vt:lpstr>T.C.  GAZİEMİR KAYMAKAMLIĞI ABDÜLHAMİT HAN ÇOK PROGRAMLI ANADOLU LİSESİ   HİJYEN EĞİTİMİ</vt:lpstr>
      <vt:lpstr>HİJYEN</vt:lpstr>
      <vt:lpstr>KİŞİSEL HİJYEN</vt:lpstr>
      <vt:lpstr>KİŞİSEL HİJYEN</vt:lpstr>
      <vt:lpstr>KİŞİSEL HİJYEN</vt:lpstr>
      <vt:lpstr>EL HİJYENİ</vt:lpstr>
      <vt:lpstr>PowerPoint Sunusu</vt:lpstr>
      <vt:lpstr>PowerPoint Sunusu</vt:lpstr>
      <vt:lpstr>PowerPoint Sunusu</vt:lpstr>
      <vt:lpstr>El yıkama prosedürü </vt:lpstr>
      <vt:lpstr>EL HİJYENİ</vt:lpstr>
      <vt:lpstr>EL HİJYENİ</vt:lpstr>
      <vt:lpstr>PowerPoint Sunusu</vt:lpstr>
      <vt:lpstr>Kaynak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seher.ergul@usak.edu.tr</dc:creator>
  <cp:lastModifiedBy>ASUS</cp:lastModifiedBy>
  <cp:revision>19</cp:revision>
  <dcterms:created xsi:type="dcterms:W3CDTF">2020-10-03T09:25:34Z</dcterms:created>
  <dcterms:modified xsi:type="dcterms:W3CDTF">2020-11-26T19:43:50Z</dcterms:modified>
</cp:coreProperties>
</file>