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8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1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60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37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6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2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1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1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73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3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6E79-A428-4EE2-BA1C-405D0312C28E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CB03-0689-46DD-85C1-69661FD46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6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levecalisma.gov.tr/media/40969/isyerlerinde-koronaviruse-covid-19-karsi-alinmasi-gereken-onlemler.pdf" TargetMode="External"/><Relationship Id="rId2" Type="http://schemas.openxmlformats.org/officeDocument/2006/relationships/hyperlink" Target="https://covid19.saglik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19.saglik.gov.tr/Eklenti/38657/0/covid-19salginyonetimivecalismarehberipdf.pdf?_tag1=C7FBE4BB73B1776FCC3F413BA0EDFBD6B2D8267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9799" y="1060315"/>
            <a:ext cx="8111247" cy="2667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</a:t>
            </a:r>
            <a:b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GAZİEMİR KAYMAKAMLIĞI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ABDÜLHAMİT HAN ÇOK PROGRAMLI ANADOLU </a:t>
            </a: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LİSESİ</a:t>
            </a:r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>
                <a:solidFill>
                  <a:srgbClr val="FF0000"/>
                </a:solidFill>
              </a:rPr>
              <a:t/>
            </a:r>
            <a:br>
              <a:rPr lang="tr-TR" sz="3600" dirty="0">
                <a:solidFill>
                  <a:srgbClr val="FF0000"/>
                </a:solidFill>
              </a:rPr>
            </a:br>
            <a:r>
              <a:rPr lang="tr-TR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ÖĞRENCİLER İÇİN </a:t>
            </a:r>
            <a:br>
              <a:rPr lang="tr-T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COVİD 19’dan Korunma Tedbirleri</a:t>
            </a:r>
            <a:endParaRPr lang="tr-T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1821" y="4435813"/>
            <a:ext cx="9144000" cy="13083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effectLst/>
                <a:latin typeface="+mj-lt"/>
              </a:rPr>
              <a:t>HAZIRLAYAN</a:t>
            </a:r>
          </a:p>
          <a:p>
            <a:pPr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İSG Uzm.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Seher TERECİ ERGÜL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7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5380" y="1498061"/>
            <a:ext cx="2084470" cy="2678432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09850" y="2140085"/>
            <a:ext cx="8743950" cy="1245141"/>
          </a:xfrm>
        </p:spPr>
        <p:txBody>
          <a:bodyPr/>
          <a:lstStyle/>
          <a:p>
            <a:r>
              <a:rPr lang="tr-TR" dirty="0" smtClean="0"/>
              <a:t>Öksürürken ve hapşırırken ağzımızı ve burnumuzu kağıt mendille kapatmalıyız,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3763995"/>
            <a:ext cx="2020719" cy="254219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769795" y="4065553"/>
            <a:ext cx="6689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Kağıt mendil yoksa ağzımızı ve burnumuzu dirseğimizin iç kısmıyla kapatmalıyız.</a:t>
            </a:r>
            <a:endParaRPr lang="tr-TR" sz="2800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27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676" y="1916350"/>
            <a:ext cx="3614809" cy="3732364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830749"/>
            <a:ext cx="5181600" cy="3346214"/>
          </a:xfrm>
        </p:spPr>
        <p:txBody>
          <a:bodyPr/>
          <a:lstStyle/>
          <a:p>
            <a:r>
              <a:rPr lang="tr-TR" dirty="0" smtClean="0"/>
              <a:t>Bulunduğumuz ortamda pencereyi açmalı ve havalandırmayı sağlamalıyız.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3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5957" y="1965727"/>
            <a:ext cx="3470343" cy="358865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120630"/>
            <a:ext cx="5181600" cy="4056333"/>
          </a:xfrm>
        </p:spPr>
        <p:txBody>
          <a:bodyPr/>
          <a:lstStyle/>
          <a:p>
            <a:r>
              <a:rPr lang="tr-TR" dirty="0" smtClean="0"/>
              <a:t>Havlu,</a:t>
            </a:r>
          </a:p>
          <a:p>
            <a:r>
              <a:rPr lang="tr-TR" dirty="0" smtClean="0"/>
              <a:t>Diş fırçası,</a:t>
            </a:r>
          </a:p>
          <a:p>
            <a:r>
              <a:rPr lang="tr-TR" dirty="0" smtClean="0"/>
              <a:t>Suluk,</a:t>
            </a:r>
          </a:p>
          <a:p>
            <a:r>
              <a:rPr lang="tr-TR" dirty="0" smtClean="0"/>
              <a:t>Bardak,</a:t>
            </a:r>
          </a:p>
          <a:p>
            <a:r>
              <a:rPr lang="tr-TR" dirty="0" smtClean="0"/>
              <a:t>Çatal-kaşık kişiye özeldir.</a:t>
            </a:r>
          </a:p>
          <a:p>
            <a:r>
              <a:rPr lang="tr-TR" dirty="0" smtClean="0"/>
              <a:t>Bu eşyaları başkalarıyla ortak kullanmamalıyız.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2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8084" y="2412460"/>
            <a:ext cx="4746403" cy="2741359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947481"/>
            <a:ext cx="5181600" cy="3229481"/>
          </a:xfrm>
        </p:spPr>
        <p:txBody>
          <a:bodyPr/>
          <a:lstStyle/>
          <a:p>
            <a:r>
              <a:rPr lang="tr-TR" dirty="0" smtClean="0"/>
              <a:t>Sınıflarımızda kalem, silgi, makas, kitap, ve diğer malzemeler bireysel kullanmalı,</a:t>
            </a:r>
          </a:p>
          <a:p>
            <a:r>
              <a:rPr lang="tr-TR" dirty="0" smtClean="0"/>
              <a:t>Eşyalarımızı verip almamaya dikkat etmeliyiz.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7711" y="2019962"/>
            <a:ext cx="2986391" cy="3789837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433863"/>
            <a:ext cx="5181600" cy="2743099"/>
          </a:xfrm>
        </p:spPr>
        <p:txBody>
          <a:bodyPr/>
          <a:lstStyle/>
          <a:p>
            <a:r>
              <a:rPr lang="tr-TR" dirty="0" smtClean="0"/>
              <a:t>Sağlıklı beslenmeli ve günde en az 6 bardak su içmeliyiz.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09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8863" y="2276272"/>
            <a:ext cx="4286562" cy="3068047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365769"/>
            <a:ext cx="5181600" cy="2811193"/>
          </a:xfrm>
        </p:spPr>
        <p:txBody>
          <a:bodyPr/>
          <a:lstStyle/>
          <a:p>
            <a:r>
              <a:rPr lang="tr-TR" dirty="0" smtClean="0"/>
              <a:t>Evde egzersiz yapmalı veya</a:t>
            </a:r>
          </a:p>
          <a:p>
            <a:r>
              <a:rPr lang="tr-TR" dirty="0" smtClean="0"/>
              <a:t>Açık havada yürüyüş yapmalıyız.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2906" y="2431916"/>
            <a:ext cx="3515376" cy="323068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132305"/>
            <a:ext cx="5181600" cy="3044657"/>
          </a:xfrm>
        </p:spPr>
        <p:txBody>
          <a:bodyPr/>
          <a:lstStyle/>
          <a:p>
            <a:r>
              <a:rPr lang="tr-TR" dirty="0" smtClean="0"/>
              <a:t>Geceleri erken yatmalı </a:t>
            </a:r>
          </a:p>
          <a:p>
            <a:r>
              <a:rPr lang="tr-TR" dirty="0" smtClean="0"/>
              <a:t>Dişlerimizi günde en az 2 kez fırçalamalıyız.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260" y="2225710"/>
            <a:ext cx="3556763" cy="3425031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044757"/>
            <a:ext cx="5181600" cy="3132206"/>
          </a:xfrm>
        </p:spPr>
        <p:txBody>
          <a:bodyPr/>
          <a:lstStyle/>
          <a:p>
            <a:r>
              <a:rPr lang="tr-TR" dirty="0" smtClean="0"/>
              <a:t>Tırnaklarımızı temiz ve kısa tutmalıyız.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4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3124" y="1836340"/>
            <a:ext cx="2276475" cy="257175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947481"/>
            <a:ext cx="5181600" cy="3229482"/>
          </a:xfrm>
        </p:spPr>
        <p:txBody>
          <a:bodyPr/>
          <a:lstStyle/>
          <a:p>
            <a:r>
              <a:rPr lang="tr-TR" dirty="0" smtClean="0"/>
              <a:t>Düzenli aralıklarla banyo yapmalı ve </a:t>
            </a:r>
          </a:p>
          <a:p>
            <a:r>
              <a:rPr lang="tr-TR" dirty="0" smtClean="0"/>
              <a:t>Temiz giysiler giymeliyiz.</a:t>
            </a:r>
            <a:endParaRPr lang="tr-TR" dirty="0"/>
          </a:p>
        </p:txBody>
      </p:sp>
      <p:pic>
        <p:nvPicPr>
          <p:cNvPr id="2050" name="Picture 2" descr="Çamaşır kurutma makinesi almalı mıyız? - Pembe Teknol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4" y="4553743"/>
            <a:ext cx="3809677" cy="17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82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802431" cy="285273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Dersimiz sona erdi.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Dinlediğiniz için teşekkür ederim.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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Covid-19 bulaşma yolları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3075" y="2524919"/>
            <a:ext cx="3371850" cy="2952750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172200" y="2665379"/>
            <a:ext cx="5181600" cy="3511584"/>
          </a:xfrm>
        </p:spPr>
        <p:txBody>
          <a:bodyPr/>
          <a:lstStyle/>
          <a:p>
            <a:r>
              <a:rPr lang="tr-TR" dirty="0" smtClean="0"/>
              <a:t>Ağızdan ve burundan çıkan damlacıklar yoluyla,</a:t>
            </a:r>
          </a:p>
          <a:p>
            <a:r>
              <a:rPr lang="tr-TR" dirty="0" smtClean="0"/>
              <a:t>Tokalaşma yoluyla,</a:t>
            </a:r>
          </a:p>
          <a:p>
            <a:r>
              <a:rPr lang="tr-TR" dirty="0" smtClean="0"/>
              <a:t>Gözlerden,</a:t>
            </a:r>
          </a:p>
          <a:p>
            <a:r>
              <a:rPr lang="tr-TR" dirty="0" smtClean="0"/>
              <a:t>Eşyalardan bulaşır.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3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Kaynakça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200" y="2665379"/>
            <a:ext cx="10515600" cy="3511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covid19.saglik.gov.tr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www.ailevecalisma.gov.tr/media/40969/isyerlerinde-koronaviruse-covid-19-karsi-alinmasi-gereken-onlemler.pdf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https://covid19.saglik.gov.tr/Eklenti/38657/0/covid-19salginyonetimivecalismarehberipdf.pdf?_</a:t>
            </a:r>
            <a:r>
              <a:rPr lang="tr-TR" dirty="0" smtClean="0">
                <a:hlinkClick r:id="rId4"/>
              </a:rPr>
              <a:t>tag1=C7FBE4BB73B1776FCC3F413BA0EDFBD6B2D82672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22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Yeni </a:t>
            </a:r>
            <a:r>
              <a:rPr lang="tr-TR" b="1" dirty="0" err="1" smtClean="0">
                <a:solidFill>
                  <a:srgbClr val="FF0000"/>
                </a:solidFill>
              </a:rPr>
              <a:t>Koronavirüs</a:t>
            </a:r>
            <a:r>
              <a:rPr lang="tr-TR" b="1" dirty="0" smtClean="0">
                <a:solidFill>
                  <a:srgbClr val="FF0000"/>
                </a:solidFill>
              </a:rPr>
              <a:t> Hastalığının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Belirtileri Nelerdir?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Yüksek ateş,</a:t>
            </a:r>
          </a:p>
          <a:p>
            <a:r>
              <a:rPr lang="tr-TR" dirty="0" smtClean="0"/>
              <a:t>Öksürük,</a:t>
            </a:r>
          </a:p>
          <a:p>
            <a:r>
              <a:rPr lang="tr-TR" dirty="0" smtClean="0"/>
              <a:t>Nefes darlığı</a:t>
            </a:r>
            <a:endParaRPr lang="tr-TR" dirty="0"/>
          </a:p>
          <a:p>
            <a:r>
              <a:rPr lang="tr-TR" dirty="0" smtClean="0"/>
              <a:t>Baş ağrısı,</a:t>
            </a:r>
          </a:p>
          <a:p>
            <a:r>
              <a:rPr lang="tr-TR" dirty="0" smtClean="0"/>
              <a:t>Boğaz ağrısı,</a:t>
            </a:r>
          </a:p>
          <a:p>
            <a:r>
              <a:rPr lang="tr-TR" dirty="0" smtClean="0"/>
              <a:t>Burun akıntısı,</a:t>
            </a:r>
          </a:p>
          <a:p>
            <a:r>
              <a:rPr lang="tr-TR" dirty="0" smtClean="0"/>
              <a:t>Kas ve eklem ağrısı,</a:t>
            </a:r>
          </a:p>
          <a:p>
            <a:r>
              <a:rPr lang="tr-TR" dirty="0" smtClean="0"/>
              <a:t>Halsizlik,</a:t>
            </a:r>
          </a:p>
          <a:p>
            <a:r>
              <a:rPr lang="tr-TR" dirty="0" smtClean="0"/>
              <a:t>Koku ve tat alma duyusu kaybı,</a:t>
            </a:r>
          </a:p>
          <a:p>
            <a:r>
              <a:rPr lang="tr-TR" dirty="0" smtClean="0"/>
              <a:t>İshal gibi belirtilerdir.</a:t>
            </a:r>
          </a:p>
          <a:p>
            <a:r>
              <a:rPr lang="tr-TR" dirty="0" smtClean="0"/>
              <a:t>Bu belirtilerin görülmesi halinde öğrenciler velilerine veya öğretmenlerine haber vermeli, öğretmenler ve diğer okul çalışanları ise en yakın sağlık kuruluşuna başvurulmalıdır.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0849" y="2091447"/>
            <a:ext cx="4732773" cy="32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Hangi Tedbirleri Almalıyız?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1212" y="2682081"/>
            <a:ext cx="2695575" cy="2638425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142033"/>
            <a:ext cx="5181600" cy="3034929"/>
          </a:xfrm>
        </p:spPr>
        <p:txBody>
          <a:bodyPr/>
          <a:lstStyle/>
          <a:p>
            <a:r>
              <a:rPr lang="tr-TR" dirty="0" smtClean="0"/>
              <a:t>Ellerimizi su ve sabunla en az 20 saniye yıkamalıyız.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9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1274" y="2412460"/>
            <a:ext cx="3607274" cy="3299179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287949"/>
            <a:ext cx="5181600" cy="2889014"/>
          </a:xfrm>
        </p:spPr>
        <p:txBody>
          <a:bodyPr/>
          <a:lstStyle/>
          <a:p>
            <a:r>
              <a:rPr lang="tr-TR" dirty="0" smtClean="0"/>
              <a:t>Su ve sabun yoksa el antiseptiği kullanmalıyız.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4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7900" y="2786856"/>
            <a:ext cx="2362200" cy="2428875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511685"/>
            <a:ext cx="5181600" cy="2665278"/>
          </a:xfrm>
        </p:spPr>
        <p:txBody>
          <a:bodyPr/>
          <a:lstStyle/>
          <a:p>
            <a:r>
              <a:rPr lang="tr-TR" dirty="0" smtClean="0"/>
              <a:t>Maskemizi takmalıyız.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0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271" y="2743200"/>
            <a:ext cx="4189329" cy="2162969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336587"/>
            <a:ext cx="5181600" cy="2840376"/>
          </a:xfrm>
        </p:spPr>
        <p:txBody>
          <a:bodyPr/>
          <a:lstStyle/>
          <a:p>
            <a:r>
              <a:rPr lang="tr-TR" dirty="0" smtClean="0"/>
              <a:t>Birbirimizden en az 3-4 adım uzak durmalıyız.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02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1057" y="2440535"/>
            <a:ext cx="3330000" cy="3252257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180945"/>
            <a:ext cx="5181600" cy="2996018"/>
          </a:xfrm>
        </p:spPr>
        <p:txBody>
          <a:bodyPr/>
          <a:lstStyle/>
          <a:p>
            <a:r>
              <a:rPr lang="tr-TR" dirty="0" smtClean="0"/>
              <a:t>Arkadaşlarımızla ve büyüklerimizle sarılmamalı ve öpüşmemeliyiz.</a:t>
            </a:r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COVİD 19’dan Korunmak İçin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Hangi Tedbirleri Almalıyız?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4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067" y="365125"/>
            <a:ext cx="3009836" cy="296129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r>
              <a:rPr lang="tr-TR" dirty="0" smtClean="0"/>
              <a:t>Ellerimizle </a:t>
            </a:r>
          </a:p>
          <a:p>
            <a:r>
              <a:rPr lang="tr-TR" dirty="0" smtClean="0"/>
              <a:t>Ağzımıza,</a:t>
            </a:r>
          </a:p>
          <a:p>
            <a:r>
              <a:rPr lang="tr-TR" dirty="0" smtClean="0"/>
              <a:t>Burnumuza,</a:t>
            </a:r>
          </a:p>
          <a:p>
            <a:r>
              <a:rPr lang="tr-TR" dirty="0" smtClean="0"/>
              <a:t>Gözümüze ve</a:t>
            </a:r>
          </a:p>
          <a:p>
            <a:r>
              <a:rPr lang="tr-TR" dirty="0" smtClean="0"/>
              <a:t>Yüzümüze dokunmamalıyız.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3" y="3535790"/>
            <a:ext cx="3009836" cy="2697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33" y="3535790"/>
            <a:ext cx="2924881" cy="2697000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469467" y="290687"/>
            <a:ext cx="6722534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COVİD 19’dan Korunmak İçin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3200" b="1" dirty="0">
                <a:solidFill>
                  <a:srgbClr val="FF0000"/>
                </a:solidFill>
              </a:rPr>
              <a:t>Hangi Tedbirleri Almalıyız?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88" y="365125"/>
            <a:ext cx="2910885" cy="29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326</Words>
  <Application>Microsoft Office PowerPoint</Application>
  <PresentationFormat>Geniş ekran</PresentationFormat>
  <Paragraphs>72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T.C.  GAZİEMİR KAYMAKAMLIĞI  ABDÜLHAMİT HAN ÇOK PROGRAMLI ANADOLU LİSESİ   ÖĞRENCİLER İÇİN  COVİD 19’dan Korunma Tedbirleri</vt:lpstr>
      <vt:lpstr>Covid-19 bulaşma yolları</vt:lpstr>
      <vt:lpstr>Yeni Koronavirüs Hastalığının  Belirtileri Nelerdir?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COVİD 19’dan Korunmak İçin  Hangi Tedbirleri Almalıyız?</vt:lpstr>
      <vt:lpstr>Dersimiz sona erdi. Dinlediğiniz için teşekkür ederim. 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seher.ergul@usak.edu.tr</dc:creator>
  <cp:lastModifiedBy>ASUS</cp:lastModifiedBy>
  <cp:revision>19</cp:revision>
  <dcterms:created xsi:type="dcterms:W3CDTF">2020-10-03T08:59:14Z</dcterms:created>
  <dcterms:modified xsi:type="dcterms:W3CDTF">2020-11-26T19:43:16Z</dcterms:modified>
</cp:coreProperties>
</file>